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70" r:id="rId7"/>
    <p:sldId id="260" r:id="rId8"/>
    <p:sldId id="259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34D85-B3F2-4B5D-90A3-8F161DED36C5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913D6-1A78-4E5D-8F7A-8D8C9ADAF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0104-2302-4F8D-9754-6D20B4FA7479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E316C-1164-41E4-A2FC-1B5569DB4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5E37-C793-4A0A-BC4A-61ADFC628092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4DE17-1A48-4354-8F5A-0B61A11B6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29701-0DB3-4DAC-BBD1-DD8F7533CACF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6C36-2F75-4975-98D7-B90EEF66D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5E2C-15FB-442A-8570-9168374E83BB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425A6-A6DF-4D14-8C13-CBCBC865F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A0E52-31DD-46A5-B050-A4A4E94F73E9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C946-7755-4FD0-A5BB-F438E9D8A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B334-828E-4946-87DA-EE02B901126A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604DF-7793-4D2D-B5D4-11AF2957E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2CAE-1B9B-4F29-B797-E283D7A006FA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B96C-DEE6-4D5F-97AD-7089F29B9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4541-BF96-4DE1-81ED-AC1ADFB68FF7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FFC85-6E65-4D8C-A276-F13AD4FD0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0FBA-747E-4F76-9C8A-BBEB54D872DB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B5397-6B8E-4167-8C1D-5C06A727F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B4D59-6F9E-418E-9A65-01430DB1F386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B53F4-1972-4CF4-AC4B-C199CBF71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38DD7E-DD89-4946-9DD9-ED786B8EC3E2}" type="datetimeFigureOut">
              <a:rPr lang="ru-RU"/>
              <a:pPr>
                <a:defRPr/>
              </a:pPr>
              <a:t>13.02.2016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39976-5564-4F56-B12E-A1818858A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 txBox="1">
            <a:spLocks/>
          </p:cNvSpPr>
          <p:nvPr/>
        </p:nvSpPr>
        <p:spPr bwMode="auto">
          <a:xfrm>
            <a:off x="539750" y="1052513"/>
            <a:ext cx="81359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6000">
                <a:solidFill>
                  <a:srgbClr val="953735"/>
                </a:solidFill>
              </a:rPr>
              <a:t>«Индейский амулет – мандала»</a:t>
            </a:r>
          </a:p>
          <a:p>
            <a:pPr algn="ctr"/>
            <a:r>
              <a:rPr lang="ru-RU" sz="6000">
                <a:solidFill>
                  <a:srgbClr val="953735"/>
                </a:solidFill>
              </a:rPr>
              <a:t>мастер-класс</a:t>
            </a: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419475" y="4076700"/>
            <a:ext cx="5184775" cy="17287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Мазаник Татьяна Николаевна,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воспитатель,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2800" i="1" smtClean="0">
                <a:latin typeface="Times New Roman" pitchFamily="18" charset="0"/>
                <a:cs typeface="Times New Roman" pitchFamily="18" charset="0"/>
              </a:rPr>
              <a:t>Хаертдинова Ксения, 6 лет,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i="1" smtClean="0">
                <a:latin typeface="Times New Roman" pitchFamily="18" charset="0"/>
                <a:cs typeface="Times New Roman" pitchFamily="18" charset="0"/>
              </a:rPr>
              <a:t>МАДОУ «Детский сад № 9»Калинка»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ru-RU" sz="2400" i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70113" cy="5602287"/>
          </a:xfrm>
        </p:spPr>
        <p:txBody>
          <a:bodyPr/>
          <a:lstStyle/>
          <a:p>
            <a:r>
              <a:rPr lang="ru-RU" sz="2800" smtClean="0">
                <a:latin typeface="Arial" charset="0"/>
              </a:rPr>
              <a:t>Добавляю нить другого цвета и выплетаю квадрат дальше</a:t>
            </a:r>
          </a:p>
        </p:txBody>
      </p:sp>
      <p:pic>
        <p:nvPicPr>
          <p:cNvPr id="24580" name="Picture 4" descr="DSCN6494"/>
          <p:cNvPicPr>
            <a:picLocks noChangeAspect="1" noChangeArrowheads="1"/>
          </p:cNvPicPr>
          <p:nvPr/>
        </p:nvPicPr>
        <p:blipFill>
          <a:blip r:embed="rId2"/>
          <a:srcRect l="10226"/>
          <a:stretch>
            <a:fillRect/>
          </a:stretch>
        </p:blipFill>
        <p:spPr bwMode="auto">
          <a:xfrm>
            <a:off x="2700338" y="404813"/>
            <a:ext cx="6051550" cy="5688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5508625" y="260350"/>
            <a:ext cx="3178175" cy="5675313"/>
          </a:xfrm>
        </p:spPr>
        <p:txBody>
          <a:bodyPr/>
          <a:lstStyle/>
          <a:p>
            <a:r>
              <a:rPr lang="ru-RU" sz="4000" smtClean="0">
                <a:latin typeface="Arial" charset="0"/>
              </a:rPr>
              <a:t>Выплетаю «рожки» на равной высоте</a:t>
            </a:r>
          </a:p>
        </p:txBody>
      </p:sp>
      <p:pic>
        <p:nvPicPr>
          <p:cNvPr id="25604" name="Picture 4" descr="DSCN6495"/>
          <p:cNvPicPr>
            <a:picLocks noChangeAspect="1" noChangeArrowheads="1"/>
          </p:cNvPicPr>
          <p:nvPr/>
        </p:nvPicPr>
        <p:blipFill>
          <a:blip r:embed="rId2"/>
          <a:srcRect l="9387" r="12967" b="4355"/>
          <a:stretch>
            <a:fillRect/>
          </a:stretch>
        </p:blipFill>
        <p:spPr bwMode="auto">
          <a:xfrm>
            <a:off x="296863" y="476250"/>
            <a:ext cx="5138737" cy="583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2530475" cy="5386388"/>
          </a:xfrm>
        </p:spPr>
        <p:txBody>
          <a:bodyPr/>
          <a:lstStyle/>
          <a:p>
            <a:r>
              <a:rPr lang="ru-RU" sz="3600" smtClean="0">
                <a:latin typeface="Arial" charset="0"/>
              </a:rPr>
              <a:t>Можно добавлять новые цвета</a:t>
            </a:r>
          </a:p>
        </p:txBody>
      </p:sp>
      <p:pic>
        <p:nvPicPr>
          <p:cNvPr id="26628" name="Picture 4" descr="DSCN6498"/>
          <p:cNvPicPr>
            <a:picLocks noChangeAspect="1" noChangeArrowheads="1"/>
          </p:cNvPicPr>
          <p:nvPr/>
        </p:nvPicPr>
        <p:blipFill>
          <a:blip r:embed="rId2"/>
          <a:srcRect r="11382" b="6572"/>
          <a:stretch>
            <a:fillRect/>
          </a:stretch>
        </p:blipFill>
        <p:spPr bwMode="auto">
          <a:xfrm>
            <a:off x="2987675" y="549275"/>
            <a:ext cx="5867400" cy="518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Arial" charset="0"/>
              </a:rPr>
              <a:t>Вот мои работы!</a:t>
            </a:r>
          </a:p>
        </p:txBody>
      </p:sp>
      <p:pic>
        <p:nvPicPr>
          <p:cNvPr id="27652" name="Picture 4" descr="DSCN6504"/>
          <p:cNvPicPr>
            <a:picLocks noChangeAspect="1" noChangeArrowheads="1"/>
          </p:cNvPicPr>
          <p:nvPr/>
        </p:nvPicPr>
        <p:blipFill>
          <a:blip r:embed="rId2"/>
          <a:srcRect l="9274" r="9352"/>
          <a:stretch>
            <a:fillRect/>
          </a:stretch>
        </p:blipFill>
        <p:spPr bwMode="auto">
          <a:xfrm>
            <a:off x="2051050" y="1412875"/>
            <a:ext cx="5041900" cy="4646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395288" y="2565400"/>
            <a:ext cx="8229600" cy="1143000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1">
                <a:latin typeface="Times New Roman" pitchFamily="18" charset="0"/>
              </a:rPr>
              <a:t>   </a:t>
            </a:r>
          </a:p>
        </p:txBody>
      </p:sp>
      <p:pic>
        <p:nvPicPr>
          <p:cNvPr id="14338" name="Picture 3" descr="DSCN6475"/>
          <p:cNvPicPr>
            <a:picLocks noChangeAspect="1" noChangeArrowheads="1"/>
          </p:cNvPicPr>
          <p:nvPr/>
        </p:nvPicPr>
        <p:blipFill>
          <a:blip r:embed="rId2"/>
          <a:srcRect l="20233" r="15750" b="18794"/>
          <a:stretch>
            <a:fillRect/>
          </a:stretch>
        </p:blipFill>
        <p:spPr bwMode="auto">
          <a:xfrm>
            <a:off x="468313" y="549275"/>
            <a:ext cx="5256212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/>
          </p:cNvSpPr>
          <p:nvPr/>
        </p:nvSpPr>
        <p:spPr bwMode="auto">
          <a:xfrm>
            <a:off x="5724525" y="2565400"/>
            <a:ext cx="30464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/>
              <a:t>Исследую свойства ниток (гладкость)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395288" y="1916113"/>
            <a:ext cx="2376487" cy="223202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Arial" charset="0"/>
              </a:rPr>
              <a:t>Исследую свойства ниток (мягкость)</a:t>
            </a:r>
          </a:p>
        </p:txBody>
      </p:sp>
      <p:pic>
        <p:nvPicPr>
          <p:cNvPr id="15362" name="Picture 4" descr="DSCN6476"/>
          <p:cNvPicPr>
            <a:picLocks noChangeAspect="1" noChangeArrowheads="1"/>
          </p:cNvPicPr>
          <p:nvPr/>
        </p:nvPicPr>
        <p:blipFill>
          <a:blip r:embed="rId2"/>
          <a:srcRect l="15158" r="4575"/>
          <a:stretch>
            <a:fillRect/>
          </a:stretch>
        </p:blipFill>
        <p:spPr bwMode="auto">
          <a:xfrm>
            <a:off x="2771775" y="404813"/>
            <a:ext cx="604837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>
          <a:xfrm>
            <a:off x="5724525" y="1700213"/>
            <a:ext cx="2830513" cy="3313112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Arial" charset="0"/>
              </a:rPr>
              <a:t>Исследую свойства ниток (состав)</a:t>
            </a:r>
          </a:p>
        </p:txBody>
      </p:sp>
      <p:pic>
        <p:nvPicPr>
          <p:cNvPr id="16386" name="Picture 4" descr="DSCN6477"/>
          <p:cNvPicPr>
            <a:picLocks noChangeAspect="1" noChangeArrowheads="1"/>
          </p:cNvPicPr>
          <p:nvPr/>
        </p:nvPicPr>
        <p:blipFill>
          <a:blip r:embed="rId2"/>
          <a:srcRect l="19456"/>
          <a:stretch>
            <a:fillRect/>
          </a:stretch>
        </p:blipFill>
        <p:spPr bwMode="auto">
          <a:xfrm>
            <a:off x="539750" y="549275"/>
            <a:ext cx="5327650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250825" y="1557338"/>
            <a:ext cx="2449513" cy="3311525"/>
          </a:xfrm>
        </p:spPr>
        <p:txBody>
          <a:bodyPr/>
          <a:lstStyle/>
          <a:p>
            <a:pPr eaLnBrk="1" hangingPunct="1"/>
            <a:r>
              <a:rPr lang="ru-RU" sz="4000" smtClean="0">
                <a:latin typeface="Arial" charset="0"/>
              </a:rPr>
              <a:t>Выбор палочек для каркаса</a:t>
            </a:r>
          </a:p>
        </p:txBody>
      </p:sp>
      <p:pic>
        <p:nvPicPr>
          <p:cNvPr id="17410" name="Picture 4" descr="DSCN6478"/>
          <p:cNvPicPr>
            <a:picLocks noChangeAspect="1" noChangeArrowheads="1"/>
          </p:cNvPicPr>
          <p:nvPr/>
        </p:nvPicPr>
        <p:blipFill>
          <a:blip r:embed="rId2"/>
          <a:srcRect l="12170" r="11043" b="4118"/>
          <a:stretch>
            <a:fillRect/>
          </a:stretch>
        </p:blipFill>
        <p:spPr bwMode="auto">
          <a:xfrm>
            <a:off x="2987675" y="404813"/>
            <a:ext cx="5545138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98675" cy="5675312"/>
          </a:xfrm>
        </p:spPr>
        <p:txBody>
          <a:bodyPr/>
          <a:lstStyle/>
          <a:p>
            <a:r>
              <a:rPr lang="ru-RU" sz="2800" smtClean="0">
                <a:latin typeface="Arial" charset="0"/>
              </a:rPr>
              <a:t>Скручиваю две трубочки из газет</a:t>
            </a:r>
          </a:p>
        </p:txBody>
      </p:sp>
      <p:pic>
        <p:nvPicPr>
          <p:cNvPr id="29700" name="Picture 4" descr="DSCN6502"/>
          <p:cNvPicPr>
            <a:picLocks noChangeAspect="1" noChangeArrowheads="1"/>
          </p:cNvPicPr>
          <p:nvPr/>
        </p:nvPicPr>
        <p:blipFill>
          <a:blip r:embed="rId2"/>
          <a:srcRect l="4124" r="18011"/>
          <a:stretch>
            <a:fillRect/>
          </a:stretch>
        </p:blipFill>
        <p:spPr bwMode="auto">
          <a:xfrm>
            <a:off x="2627313" y="333375"/>
            <a:ext cx="6048375" cy="5827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6011863" y="260350"/>
            <a:ext cx="2686050" cy="5113338"/>
          </a:xfrm>
        </p:spPr>
        <p:txBody>
          <a:bodyPr/>
          <a:lstStyle/>
          <a:p>
            <a:pPr eaLnBrk="1" hangingPunct="1"/>
            <a:r>
              <a:rPr lang="ru-RU" sz="3600" smtClean="0">
                <a:latin typeface="Arial" charset="0"/>
              </a:rPr>
              <a:t>Соединяю две трубочки вместе, обматывая их нитью</a:t>
            </a:r>
          </a:p>
        </p:txBody>
      </p:sp>
      <p:pic>
        <p:nvPicPr>
          <p:cNvPr id="18436" name="Picture 4" descr="DSCN6479"/>
          <p:cNvPicPr>
            <a:picLocks noChangeAspect="1" noChangeArrowheads="1"/>
          </p:cNvPicPr>
          <p:nvPr/>
        </p:nvPicPr>
        <p:blipFill>
          <a:blip r:embed="rId2"/>
          <a:srcRect l="17975" r="13718"/>
          <a:stretch>
            <a:fillRect/>
          </a:stretch>
        </p:blipFill>
        <p:spPr bwMode="auto">
          <a:xfrm>
            <a:off x="323850" y="692150"/>
            <a:ext cx="5167313" cy="5675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375" cy="5314950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Arial" charset="0"/>
              </a:rPr>
              <a:t>Делаю из соединенных трубочек крест и обматываю по диагоналям</a:t>
            </a:r>
          </a:p>
        </p:txBody>
      </p:sp>
      <p:pic>
        <p:nvPicPr>
          <p:cNvPr id="19460" name="Picture 4" descr="DSCN6481"/>
          <p:cNvPicPr>
            <a:picLocks noChangeAspect="1" noChangeArrowheads="1"/>
          </p:cNvPicPr>
          <p:nvPr/>
        </p:nvPicPr>
        <p:blipFill>
          <a:blip r:embed="rId2"/>
          <a:srcRect l="16402" r="8202"/>
          <a:stretch>
            <a:fillRect/>
          </a:stretch>
        </p:blipFill>
        <p:spPr bwMode="auto">
          <a:xfrm>
            <a:off x="3492500" y="404813"/>
            <a:ext cx="5183188" cy="583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5867400" y="274638"/>
            <a:ext cx="2819400" cy="5818187"/>
          </a:xfrm>
        </p:spPr>
        <p:txBody>
          <a:bodyPr/>
          <a:lstStyle/>
          <a:p>
            <a:r>
              <a:rPr lang="ru-RU" sz="3600" smtClean="0">
                <a:latin typeface="Arial" charset="0"/>
              </a:rPr>
              <a:t>Выплетаю квадрат, накладывая нить сверху-вниз на каждую трубочку</a:t>
            </a:r>
          </a:p>
        </p:txBody>
      </p:sp>
      <p:pic>
        <p:nvPicPr>
          <p:cNvPr id="23556" name="Picture 4" descr="DSCN6488"/>
          <p:cNvPicPr>
            <a:picLocks noChangeAspect="1" noChangeArrowheads="1"/>
          </p:cNvPicPr>
          <p:nvPr/>
        </p:nvPicPr>
        <p:blipFill>
          <a:blip r:embed="rId2"/>
          <a:srcRect l="13222"/>
          <a:stretch>
            <a:fillRect/>
          </a:stretch>
        </p:blipFill>
        <p:spPr bwMode="auto">
          <a:xfrm>
            <a:off x="323850" y="476250"/>
            <a:ext cx="5400675" cy="583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84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Trebuchet MS</vt:lpstr>
      <vt:lpstr>Georgia</vt:lpstr>
      <vt:lpstr>Calibri</vt:lpstr>
      <vt:lpstr>Times New Roman</vt:lpstr>
      <vt:lpstr>Тема Office</vt:lpstr>
      <vt:lpstr>Тема Office</vt:lpstr>
      <vt:lpstr>Слайд 1</vt:lpstr>
      <vt:lpstr>Слайд 2</vt:lpstr>
      <vt:lpstr>Исследую свойства ниток (мягкость)</vt:lpstr>
      <vt:lpstr>Исследую свойства ниток (состав)</vt:lpstr>
      <vt:lpstr>Выбор палочек для каркаса</vt:lpstr>
      <vt:lpstr>Скручиваю две трубочки из газет</vt:lpstr>
      <vt:lpstr>Соединяю две трубочки вместе, обматывая их нитью</vt:lpstr>
      <vt:lpstr>Делаю из соединенных трубочек крест и обматываю по диагоналям</vt:lpstr>
      <vt:lpstr>Выплетаю квадрат, накладывая нить сверху-вниз на каждую трубочку</vt:lpstr>
      <vt:lpstr>Добавляю нить другого цвета и выплетаю квадрат дальше</vt:lpstr>
      <vt:lpstr>Выплетаю «рожки» на равной высоте</vt:lpstr>
      <vt:lpstr>Можно добавлять новые цвета</vt:lpstr>
      <vt:lpstr>Вот мои работы!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home</cp:lastModifiedBy>
  <cp:revision>5</cp:revision>
  <dcterms:created xsi:type="dcterms:W3CDTF">2013-08-20T22:02:58Z</dcterms:created>
  <dcterms:modified xsi:type="dcterms:W3CDTF">2016-02-12T17:02:45Z</dcterms:modified>
</cp:coreProperties>
</file>